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5" r:id="rId4"/>
    <p:sldId id="264" r:id="rId5"/>
    <p:sldId id="263" r:id="rId6"/>
    <p:sldId id="261" r:id="rId7"/>
    <p:sldId id="260" r:id="rId8"/>
    <p:sldId id="259" r:id="rId9"/>
    <p:sldId id="258" r:id="rId10"/>
    <p:sldId id="257" r:id="rId11"/>
    <p:sldId id="271" r:id="rId12"/>
    <p:sldId id="270" r:id="rId13"/>
    <p:sldId id="269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BAE8-86ED-4184-BF20-0D83B45600D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71A1-CF1F-4E71-89F0-0D225EBA1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50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BAE8-86ED-4184-BF20-0D83B45600D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71A1-CF1F-4E71-89F0-0D225EBA1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2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BAE8-86ED-4184-BF20-0D83B45600D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71A1-CF1F-4E71-89F0-0D225EBA1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0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BAE8-86ED-4184-BF20-0D83B45600D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71A1-CF1F-4E71-89F0-0D225EBA1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70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BAE8-86ED-4184-BF20-0D83B45600D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71A1-CF1F-4E71-89F0-0D225EBA1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12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BAE8-86ED-4184-BF20-0D83B45600D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71A1-CF1F-4E71-89F0-0D225EBA1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0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BAE8-86ED-4184-BF20-0D83B45600D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71A1-CF1F-4E71-89F0-0D225EBA1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6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BAE8-86ED-4184-BF20-0D83B45600D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71A1-CF1F-4E71-89F0-0D225EBA1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9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BAE8-86ED-4184-BF20-0D83B45600D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71A1-CF1F-4E71-89F0-0D225EBA1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BAE8-86ED-4184-BF20-0D83B45600D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71A1-CF1F-4E71-89F0-0D225EBA1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7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BAE8-86ED-4184-BF20-0D83B45600D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71A1-CF1F-4E71-89F0-0D225EBA1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93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BAE8-86ED-4184-BF20-0D83B45600D8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071A1-CF1F-4E71-89F0-0D225EBA1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52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5760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4820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7439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9503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6212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8472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145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3868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0531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0288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7398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9172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2909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9236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38135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Prikaz na zaslonu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Nastavnik</dc:creator>
  <cp:lastModifiedBy>Nastavnik</cp:lastModifiedBy>
  <cp:revision>1</cp:revision>
  <dcterms:created xsi:type="dcterms:W3CDTF">2015-11-20T12:09:05Z</dcterms:created>
  <dcterms:modified xsi:type="dcterms:W3CDTF">2015-11-20T12:11:18Z</dcterms:modified>
</cp:coreProperties>
</file>